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2" r:id="rId16"/>
    <p:sldId id="273" r:id="rId17"/>
    <p:sldId id="280" r:id="rId18"/>
    <p:sldId id="275" r:id="rId19"/>
    <p:sldId id="27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501" autoAdjust="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4.10.2020.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4.10.2020.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BDF75-5D37-48D4-98B1-C6C66E78C197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AD99C3-5676-4174-9404-ABC622311825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702F-4116-4F57-94B5-8524C41F8484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4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DDC8-0C0D-408C-A278-3E5E49FCE68C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67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55B-A5F4-40BB-BC25-5E81185CD54E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39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DF75-5D37-48D4-98B1-C6C66E78C197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99C3-5676-4174-9404-ABC62231182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6F2-E134-4EC4-BA79-DA75817F38EA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39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1986-3044-4F39-96BE-9827B10FC82C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28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C41-1D85-4342-B928-E4421B5630A3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4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560-C839-46CB-AA65-661F80B5F9A5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93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FE14-8FEB-4FB7-96F3-248DCACF1460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88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9938-8776-4BAB-91A7-F7F59A04B4A7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99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4.10.2020.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133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5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0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21D57504-35FA-40AF-BEAC-5B8D208FE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" y="970360"/>
            <a:ext cx="10284036" cy="246816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5759" y="3657599"/>
            <a:ext cx="11471565" cy="1739347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O tlu i njegovoj važnosti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5759" y="5516544"/>
            <a:ext cx="10302241" cy="444373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6222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97" y="2050002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hr-HR" dirty="0"/>
              <a:t>4. Koja vrsta tla prevladava na prostoru stepske klime?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5887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Crnica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5887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Podzol</a:t>
            </a:r>
            <a:endParaRPr lang="hr-HR" dirty="0"/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4210975" y="508074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Smeđe tlo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F51CD26-F88B-4D21-AA71-F932F30ED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9202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6369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41" y="967850"/>
            <a:ext cx="10882210" cy="1177771"/>
          </a:xfrm>
        </p:spPr>
        <p:txBody>
          <a:bodyPr>
            <a:normAutofit fontScale="90000"/>
          </a:bodyPr>
          <a:lstStyle/>
          <a:p>
            <a:r>
              <a:rPr lang="hr-HR" dirty="0"/>
              <a:t>5. Koja od navedenih površina je najpogodnija za razvoj klizišta?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84141" y="453565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Šuma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484141" y="242623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Golo tlo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484141" y="55782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Usjevi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484141" y="349308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Pašnjak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65EF136-73EF-435B-90CC-4CD9897A2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B4CDDE-8DC4-4710-84FC-FAEE398FB7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5906" b="3630"/>
          <a:stretch/>
        </p:blipFill>
        <p:spPr>
          <a:xfrm>
            <a:off x="5109630" y="1777889"/>
            <a:ext cx="6256721" cy="45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4703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828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81" y="818174"/>
            <a:ext cx="10227186" cy="1177771"/>
          </a:xfrm>
        </p:spPr>
        <p:txBody>
          <a:bodyPr>
            <a:normAutofit fontScale="90000"/>
          </a:bodyPr>
          <a:lstStyle/>
          <a:p>
            <a:r>
              <a:rPr lang="hr-HR" dirty="0"/>
              <a:t>6. Za koje od navedenih područja možemo pretpostaviti da ima najplodnije tlo?</a:t>
            </a:r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59DCB02F-4485-42F1-9D5A-D33D9529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33" y="3163711"/>
            <a:ext cx="3544957" cy="2360997"/>
          </a:xfrm>
          <a:prstGeom prst="rect">
            <a:avLst/>
          </a:prstGeom>
        </p:spPr>
      </p:pic>
      <p:pic>
        <p:nvPicPr>
          <p:cNvPr id="2050" name="Picture 2" descr="Obnova šuma kao rješenje za klimatske promjene; istraživanje - Front Slobode">
            <a:hlinkClick r:id="rId4" action="ppaction://hlinksldjump"/>
            <a:extLst>
              <a:ext uri="{FF2B5EF4-FFF2-40B4-BE49-F238E27FC236}">
                <a16:creationId xmlns:a16="http://schemas.microsoft.com/office/drawing/2014/main" id="{8AB832F4-F4B2-44ED-9BE1-C310C2FB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8" y="3163710"/>
            <a:ext cx="4121220" cy="23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slinarstvo kao jedan od preduvjeta opstanka krša / Agrobiz.hr">
            <a:hlinkClick r:id="rId4" action="ppaction://hlinksldjump"/>
            <a:extLst>
              <a:ext uri="{FF2B5EF4-FFF2-40B4-BE49-F238E27FC236}">
                <a16:creationId xmlns:a16="http://schemas.microsoft.com/office/drawing/2014/main" id="{0A0EB0D5-F60D-4BE8-96EF-8D4DE9A4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1" y="3163710"/>
            <a:ext cx="3135982" cy="23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0809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2534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761292"/>
            <a:ext cx="10058402" cy="1219200"/>
          </a:xfrm>
        </p:spPr>
        <p:txBody>
          <a:bodyPr>
            <a:normAutofit/>
          </a:bodyPr>
          <a:lstStyle/>
          <a:p>
            <a:r>
              <a:rPr lang="hr-HR" dirty="0"/>
              <a:t>1. Glavni sastojci tla su…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213934" y="495790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Živa bića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865143" y="36185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Minerali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6562725" y="36185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Vode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2E4A557-A60E-4521-A1BD-B3D2B109E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5698" y="3512969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584" y="2068079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391C28-3B5D-4597-BF03-44102E51D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56" y="2100308"/>
            <a:ext cx="8842267" cy="1177771"/>
          </a:xfrm>
        </p:spPr>
        <p:txBody>
          <a:bodyPr>
            <a:normAutofit fontScale="90000"/>
          </a:bodyPr>
          <a:lstStyle/>
          <a:p>
            <a:r>
              <a:rPr lang="hr-HR" dirty="0"/>
              <a:t>2. Istrunuli biljni i životinjski ostaci u tlu koji pospješuju njegovu plodnost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284955" y="522746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Humus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6730106" y="389248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Rastresit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2189825" y="389248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Korijen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E7C2618-C413-4A79-9420-FB55C6365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0563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7175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120" y="1841655"/>
            <a:ext cx="8245877" cy="121920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Koja od prikazanih životinja ima veliku važnost za rahljenje tla?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57CE2DC-C6A8-4FD7-9892-B928BDEC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1028" name="Picture 4" descr="Zašto nam je potrebna kišna glista na mjestu i kako ih uzgajati - Opće  informacije - 2020">
            <a:hlinkClick r:id="rId3" action="ppaction://hlinksldjump"/>
            <a:extLst>
              <a:ext uri="{FF2B5EF4-FFF2-40B4-BE49-F238E27FC236}">
                <a16:creationId xmlns:a16="http://schemas.microsoft.com/office/drawing/2014/main" id="{20D1CC49-D31B-4789-A4FF-FF94611C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88" y="3797146"/>
            <a:ext cx="2818540" cy="20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ko se riješiti krtice u dvorištu i bašti | Agrosavjet">
            <a:hlinkClick r:id="rId5" action="ppaction://hlinksldjump"/>
            <a:extLst>
              <a:ext uri="{FF2B5EF4-FFF2-40B4-BE49-F238E27FC236}">
                <a16:creationId xmlns:a16="http://schemas.microsoft.com/office/drawing/2014/main" id="{7E6EE0DA-15D2-4D49-A704-0F9DD53F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0" y="3797146"/>
            <a:ext cx="3022862" cy="20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g dig dog | Samoyed dogs, Samoyed puppy, American eskimo dog">
            <a:hlinkClick r:id="rId5" action="ppaction://hlinksldjump"/>
            <a:extLst>
              <a:ext uri="{FF2B5EF4-FFF2-40B4-BE49-F238E27FC236}">
                <a16:creationId xmlns:a16="http://schemas.microsoft.com/office/drawing/2014/main" id="{35243AC3-7EAB-48E4-8717-08704E8E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524" y="3710643"/>
            <a:ext cx="2057676" cy="21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0563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eljno">
  <a:themeElements>
    <a:clrScheme name="Crven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58</TotalTime>
  <Words>110</Words>
  <Application>Microsoft Office PowerPoint</Application>
  <PresentationFormat>Široki zaslon</PresentationFormat>
  <Paragraphs>35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Corbel</vt:lpstr>
      <vt:lpstr>Segoe Print</vt:lpstr>
      <vt:lpstr>Temeljno</vt:lpstr>
      <vt:lpstr>O tlu i njegovoj važnosti</vt:lpstr>
      <vt:lpstr>1. Glavni sastojci tla su…</vt:lpstr>
      <vt:lpstr>PowerPoint prezentacija</vt:lpstr>
      <vt:lpstr>PowerPoint prezentacija</vt:lpstr>
      <vt:lpstr>2. Istrunuli biljni i životinjski ostaci u tlu koji pospješuju njegovu plodnost nazivamo…</vt:lpstr>
      <vt:lpstr>PowerPoint prezentacija</vt:lpstr>
      <vt:lpstr>PowerPoint prezentacija</vt:lpstr>
      <vt:lpstr>3. Koja od prikazanih životinja ima veliku važnost za rahljenje tla?</vt:lpstr>
      <vt:lpstr>PowerPoint prezentacija</vt:lpstr>
      <vt:lpstr>PowerPoint prezentacija</vt:lpstr>
      <vt:lpstr>4. Koja vrsta tla prevladava na prostoru stepske klime?</vt:lpstr>
      <vt:lpstr>PowerPoint prezentacija</vt:lpstr>
      <vt:lpstr>PowerPoint prezentacija</vt:lpstr>
      <vt:lpstr>5. Koja od navedenih površina je najpogodnija za razvoj klizišta?</vt:lpstr>
      <vt:lpstr>PowerPoint prezentacija</vt:lpstr>
      <vt:lpstr>PowerPoint prezentacija</vt:lpstr>
      <vt:lpstr>6. Za koje od navedenih područja možemo pretpostaviti da ima najplodnije tlo?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Vrijeme i klima</dc:title>
  <dc:creator>MARKO VLADIĆ</dc:creator>
  <cp:lastModifiedBy>MARKO VLADIĆ</cp:lastModifiedBy>
  <cp:revision>10</cp:revision>
  <dcterms:created xsi:type="dcterms:W3CDTF">2020-09-25T14:36:35Z</dcterms:created>
  <dcterms:modified xsi:type="dcterms:W3CDTF">2020-10-04T09:52:29Z</dcterms:modified>
</cp:coreProperties>
</file>